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2755" y="53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068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48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14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935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41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76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7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849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6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28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9C477-4D6C-4516-B0E3-0EF23809170F}" type="datetimeFigureOut">
              <a:rPr lang="fr-FR" smtClean="0"/>
              <a:t>25/03/2022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9174-E773-4CBD-8BBF-C5B57A596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465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grossainffjudo@gmail.com" TargetMode="External"/><Relationship Id="rId13" Type="http://schemas.openxmlformats.org/officeDocument/2006/relationships/image" Target="../media/image9.JP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JP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eg"/><Relationship Id="rId15" Type="http://schemas.openxmlformats.org/officeDocument/2006/relationships/image" Target="../media/image11.JP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318A8BCB-76DF-4EDC-AEAA-CE813DE50F2C}"/>
              </a:ext>
            </a:extLst>
          </p:cNvPr>
          <p:cNvGrpSpPr/>
          <p:nvPr/>
        </p:nvGrpSpPr>
        <p:grpSpPr>
          <a:xfrm>
            <a:off x="10126" y="2859947"/>
            <a:ext cx="6839655" cy="579520"/>
            <a:chOff x="0" y="6311755"/>
            <a:chExt cx="6858000" cy="5795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F39C7D4-C082-48D0-8EE5-309413D9976B}"/>
                </a:ext>
              </a:extLst>
            </p:cNvPr>
            <p:cNvSpPr/>
            <p:nvPr/>
          </p:nvSpPr>
          <p:spPr>
            <a:xfrm>
              <a:off x="0" y="6311755"/>
              <a:ext cx="6858000" cy="57952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tabLst>
                  <a:tab pos="1260475" algn="l"/>
                </a:tabLst>
              </a:pPr>
              <a:r>
                <a:rPr lang="fr-FR" sz="1800" b="1" dirty="0">
                  <a:solidFill>
                    <a:schemeClr val="accent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121, rue Jules Guesde 93220 Gagny</a:t>
              </a:r>
              <a:endParaRPr lang="fr-FR" sz="1800" b="1" dirty="0">
                <a:solidFill>
                  <a:schemeClr val="accent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18D29B-C43E-45A4-A213-58CD1A7AE179}"/>
                </a:ext>
              </a:extLst>
            </p:cNvPr>
            <p:cNvSpPr/>
            <p:nvPr/>
          </p:nvSpPr>
          <p:spPr>
            <a:xfrm>
              <a:off x="144780" y="6361430"/>
              <a:ext cx="2547188" cy="5105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260475" algn="l"/>
                </a:tabLst>
              </a:pPr>
              <a:r>
                <a:rPr lang="fr-FR" sz="2800" b="1" dirty="0">
                  <a:ln>
                    <a:solidFill>
                      <a:srgbClr val="0070C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anose="020B0A04020102020204" pitchFamily="34" charset="0"/>
                  <a:ea typeface="Times New Roman" panose="02020603050405020304" pitchFamily="18" charset="0"/>
                </a:rPr>
                <a:t>L’ARENA</a:t>
              </a:r>
              <a:endParaRPr lang="fr-FR" sz="2800" b="1" dirty="0">
                <a:ln>
                  <a:solidFill>
                    <a:srgbClr val="0070C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pic>
          <p:nvPicPr>
            <p:cNvPr id="1032" name="Picture 8" descr="L'Armorial">
              <a:extLst>
                <a:ext uri="{FF2B5EF4-FFF2-40B4-BE49-F238E27FC236}">
                  <a16:creationId xmlns:a16="http://schemas.microsoft.com/office/drawing/2014/main" id="{6576FCFA-4748-475F-AFE7-34AFCEF644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72" b="94071" l="3518" r="95980">
                          <a14:foregroundMark x1="57286" y1="8300" x2="18090" y2="62846"/>
                          <a14:foregroundMark x1="18090" y1="62846" x2="82915" y2="64427"/>
                          <a14:foregroundMark x1="82915" y1="64427" x2="61809" y2="83794"/>
                          <a14:foregroundMark x1="64322" y1="83794" x2="81910" y2="34783"/>
                          <a14:foregroundMark x1="81910" y1="34783" x2="23116" y2="11858"/>
                          <a14:foregroundMark x1="23116" y1="11858" x2="17085" y2="69565"/>
                          <a14:foregroundMark x1="17085" y1="69565" x2="81910" y2="72727"/>
                          <a14:foregroundMark x1="81910" y1="72727" x2="96482" y2="20949"/>
                          <a14:foregroundMark x1="96482" y1="20949" x2="89447" y2="2372"/>
                          <a14:foregroundMark x1="89447" y1="7905" x2="25628" y2="9486"/>
                          <a14:foregroundMark x1="25628" y1="9486" x2="11055" y2="63241"/>
                          <a14:foregroundMark x1="11055" y1="63241" x2="15578" y2="81423"/>
                          <a14:foregroundMark x1="17588" y1="80237" x2="3518" y2="21344"/>
                          <a14:foregroundMark x1="3518" y1="21344" x2="6030" y2="9881"/>
                          <a14:foregroundMark x1="44221" y1="87747" x2="52261" y2="94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468" y="6414001"/>
              <a:ext cx="324203" cy="4324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3187E24C-4871-4123-AE2C-C914709F1DB6}"/>
              </a:ext>
            </a:extLst>
          </p:cNvPr>
          <p:cNvSpPr/>
          <p:nvPr/>
        </p:nvSpPr>
        <p:spPr>
          <a:xfrm>
            <a:off x="5046" y="3398810"/>
            <a:ext cx="6849708" cy="5230001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effectLst/>
                <a:highlight>
                  <a:srgbClr val="000080"/>
                </a:highlight>
                <a:latin typeface="Comic Sans MS" panose="030F0702030302020204" pitchFamily="66" charset="0"/>
              </a:rPr>
              <a:t>       STAND HANDISPORT ET SPORT ADAPTÉ    </a:t>
            </a:r>
            <a:r>
              <a:rPr lang="fr-FR" b="1" dirty="0">
                <a:solidFill>
                  <a:srgbClr val="000099"/>
                </a:solidFill>
                <a:effectLst/>
                <a:highlight>
                  <a:srgbClr val="000080"/>
                </a:highlight>
                <a:latin typeface="Comic Sans MS" panose="030F0702030302020204" pitchFamily="66" charset="0"/>
              </a:rPr>
              <a:t>. </a:t>
            </a:r>
            <a:r>
              <a:rPr lang="fr-FR" b="1" dirty="0">
                <a:effectLst/>
                <a:highlight>
                  <a:srgbClr val="000080"/>
                </a:highlight>
                <a:latin typeface="Comic Sans MS" panose="030F0702030302020204" pitchFamily="66" charset="0"/>
              </a:rPr>
              <a:t>    </a:t>
            </a:r>
          </a:p>
          <a:p>
            <a:pPr algn="ctr"/>
            <a:b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ANIMATION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HANDI-JUDO</a:t>
            </a:r>
          </a:p>
          <a:p>
            <a:pPr algn="ctr"/>
            <a:endParaRPr lang="fr-F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GRATUITE</a:t>
            </a:r>
          </a:p>
          <a:p>
            <a:pPr algn="ctr"/>
            <a:br>
              <a:rPr lang="fr-FR" sz="9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Séance découverte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&amp; rencontre par équipes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Personnes en situation de handicap et valides</a:t>
            </a:r>
            <a:b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br>
              <a:rPr lang="fr-FR" sz="8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bg1"/>
                </a:solidFill>
                <a:latin typeface="Comic Sans MS" panose="030F0702030302020204" pitchFamily="66" charset="0"/>
              </a:rPr>
              <a:t>OUVERTE A TOUS A PARTIR DE 6 ANS </a:t>
            </a:r>
          </a:p>
          <a:p>
            <a:pPr algn="ctr"/>
            <a:endParaRPr lang="fr-FR" b="1" dirty="0">
              <a:latin typeface="Comic Sans MS" panose="030F0702030302020204" pitchFamily="66" charset="0"/>
            </a:endParaRPr>
          </a:p>
          <a:p>
            <a:pPr algn="ctr"/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8" descr="Judo Comité 93">
            <a:extLst>
              <a:ext uri="{FF2B5EF4-FFF2-40B4-BE49-F238E27FC236}">
                <a16:creationId xmlns:a16="http://schemas.microsoft.com/office/drawing/2014/main" id="{470C28E5-94D5-4216-91E1-69C6127C0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3" t="4248" r="66698" b="11251"/>
          <a:stretch/>
        </p:blipFill>
        <p:spPr bwMode="auto">
          <a:xfrm>
            <a:off x="2705244" y="10159"/>
            <a:ext cx="1406872" cy="1229573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</p:pic>
      <p:pic>
        <p:nvPicPr>
          <p:cNvPr id="9" name="Picture 2" descr="France Judo - YouTube">
            <a:extLst>
              <a:ext uri="{FF2B5EF4-FFF2-40B4-BE49-F238E27FC236}">
                <a16:creationId xmlns:a16="http://schemas.microsoft.com/office/drawing/2014/main" id="{E3BFF8FF-11A2-4BF6-BB4D-E19D2C4E0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10" b="32686"/>
          <a:stretch/>
        </p:blipFill>
        <p:spPr bwMode="auto">
          <a:xfrm>
            <a:off x="4109183" y="9343101"/>
            <a:ext cx="1294448" cy="5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FD549F0-8168-41A2-8779-755E50AE3F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02" b="27559"/>
          <a:stretch/>
        </p:blipFill>
        <p:spPr bwMode="auto">
          <a:xfrm>
            <a:off x="56121" y="8706533"/>
            <a:ext cx="1744566" cy="53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édit Mutuel in Nogent Sur Oise, 93 Rue Du General De Gaulle - Banques in  Nogent Sur Oise - Opendi Nogent Sur Oise">
            <a:extLst>
              <a:ext uri="{FF2B5EF4-FFF2-40B4-BE49-F238E27FC236}">
                <a16:creationId xmlns:a16="http://schemas.microsoft.com/office/drawing/2014/main" id="{75DBEDE7-0743-4F0C-B2B3-5C61D20F6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9" t="19600" r="12337" b="21055"/>
          <a:stretch/>
        </p:blipFill>
        <p:spPr bwMode="auto">
          <a:xfrm>
            <a:off x="5641724" y="8829618"/>
            <a:ext cx="1082879" cy="86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2CE30F-EC44-4D41-838C-ED6B9EDDC245}"/>
              </a:ext>
            </a:extLst>
          </p:cNvPr>
          <p:cNvSpPr/>
          <p:nvPr/>
        </p:nvSpPr>
        <p:spPr>
          <a:xfrm>
            <a:off x="0" y="1994058"/>
            <a:ext cx="6858000" cy="57909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Comic Sans MS" panose="030F0702030302020204" pitchFamily="66" charset="0"/>
              </a:rPr>
              <a:t>JOURNÉE DE L’HANDICAP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E75521-16D8-469D-A23D-474A35A8AB0F}"/>
              </a:ext>
            </a:extLst>
          </p:cNvPr>
          <p:cNvSpPr/>
          <p:nvPr/>
        </p:nvSpPr>
        <p:spPr>
          <a:xfrm>
            <a:off x="78034" y="1208117"/>
            <a:ext cx="6771182" cy="4779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fr-FR" sz="5400" b="1" cap="none" spc="0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Samedi 28 mai 2022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727258-D651-4887-8523-7361EDE37849}"/>
              </a:ext>
            </a:extLst>
          </p:cNvPr>
          <p:cNvSpPr/>
          <p:nvPr/>
        </p:nvSpPr>
        <p:spPr>
          <a:xfrm>
            <a:off x="1430886" y="1668349"/>
            <a:ext cx="3666492" cy="398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de 9h à 17h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7CCF64-C366-48E5-AC41-4CB815C735C4}"/>
              </a:ext>
            </a:extLst>
          </p:cNvPr>
          <p:cNvSpPr/>
          <p:nvPr/>
        </p:nvSpPr>
        <p:spPr>
          <a:xfrm>
            <a:off x="-89351" y="8084846"/>
            <a:ext cx="7094671" cy="60490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60475" algn="l"/>
              </a:tabLst>
            </a:pPr>
            <a:r>
              <a:rPr lang="fr-FR" sz="12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  </a:t>
            </a:r>
            <a:r>
              <a:rPr lang="fr-FR" sz="1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    Informations, p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rogramme </a:t>
            </a:r>
            <a:r>
              <a:rPr lang="fr-FR" sz="1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&amp; 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i</a:t>
            </a:r>
            <a:r>
              <a:rPr lang="fr-FR" sz="1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nscriptions des individuels et des groupes  </a:t>
            </a:r>
            <a:r>
              <a:rPr lang="fr-FR" sz="1200" dirty="0">
                <a:solidFill>
                  <a:srgbClr val="FFFF0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n</a:t>
            </a:r>
            <a:r>
              <a:rPr lang="fr-FR" sz="120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</a:p>
          <a:p>
            <a:pPr algn="ctr">
              <a:tabLst>
                <a:tab pos="1260475" algn="l"/>
              </a:tabLst>
            </a:pPr>
            <a:endParaRPr lang="fr-FR" sz="500" dirty="0">
              <a:solidFill>
                <a:srgbClr val="0070C0"/>
              </a:solidFill>
              <a:highlight>
                <a:srgbClr val="FFFF00"/>
              </a:highlight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tabLst>
                <a:tab pos="1260475" algn="l"/>
              </a:tabLst>
            </a:pP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     Contact: Christophe </a:t>
            </a:r>
            <a:r>
              <a:rPr lang="fr-FR" sz="1200" dirty="0" err="1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GROSSAIN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sym typeface="Wingdings" panose="05000000000000000000" pitchFamily="2" charset="2"/>
              </a:rPr>
              <a:t>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06  09 65 06 53  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sym typeface="Wingdings" panose="05000000000000000000" pitchFamily="2" charset="2"/>
              </a:rPr>
              <a:t> 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grossainffjudo@gmail.com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rgbClr val="FFFF0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m </a:t>
            </a:r>
            <a:r>
              <a:rPr lang="fr-FR" sz="1200" dirty="0">
                <a:solidFill>
                  <a:srgbClr val="0070C0"/>
                </a:solidFill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</a:rPr>
              <a:t>   </a:t>
            </a:r>
            <a:endParaRPr lang="fr-FR" sz="1200" dirty="0">
              <a:solidFill>
                <a:srgbClr val="0070C0"/>
              </a:solidFill>
              <a:effectLst/>
              <a:highlight>
                <a:srgbClr val="FFFF00"/>
              </a:highligh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810A30-0967-41D8-BBE3-BC6E0F8B6089}"/>
              </a:ext>
            </a:extLst>
          </p:cNvPr>
          <p:cNvSpPr/>
          <p:nvPr/>
        </p:nvSpPr>
        <p:spPr>
          <a:xfrm>
            <a:off x="-3246" y="2466870"/>
            <a:ext cx="6861246" cy="43292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Aft>
                <a:spcPts val="600"/>
              </a:spcAft>
            </a:pPr>
            <a:r>
              <a:rPr lang="fr-FR" sz="1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Organisée par le Comité Judo 93 et l’</a:t>
            </a:r>
            <a:r>
              <a:rPr lang="fr-FR" sz="1200" b="1" dirty="0" err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EGJ</a:t>
            </a:r>
            <a:r>
              <a:rPr lang="fr-FR" sz="1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GAGNY </a:t>
            </a:r>
            <a:br>
              <a:rPr lang="fr-FR" sz="1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</a:br>
            <a:r>
              <a:rPr lang="fr-FR" sz="1200" b="1" dirty="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Sous le haut patronat de la Ville de GAGNY</a:t>
            </a:r>
          </a:p>
        </p:txBody>
      </p:sp>
      <p:pic>
        <p:nvPicPr>
          <p:cNvPr id="1026" name="Picture 2" descr="Entente Gabinienne de Judo">
            <a:extLst>
              <a:ext uri="{FF2B5EF4-FFF2-40B4-BE49-F238E27FC236}">
                <a16:creationId xmlns:a16="http://schemas.microsoft.com/office/drawing/2014/main" id="{78D3F47D-E543-41B6-B93E-07DBFF54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04" y="8707098"/>
            <a:ext cx="1074791" cy="10747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959D3AA-8AF1-4060-BCEC-7FDDE41E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41" y="8686950"/>
            <a:ext cx="1232420" cy="52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270ECCF-3AC6-4E87-828F-61205E25EBD9}"/>
              </a:ext>
            </a:extLst>
          </p:cNvPr>
          <p:cNvSpPr/>
          <p:nvPr/>
        </p:nvSpPr>
        <p:spPr>
          <a:xfrm rot="20470098">
            <a:off x="2534656" y="7111697"/>
            <a:ext cx="2025395" cy="533231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2060"/>
                </a:solidFill>
                <a:latin typeface="Comic Sans MS" panose="030F0702030302020204" pitchFamily="66" charset="0"/>
              </a:rPr>
              <a:t>Prêt de veste de judogi sur place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95D671-C7A5-41B9-916F-C57D7FE32B3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21" y="3885811"/>
            <a:ext cx="2026726" cy="134191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5C6946D-75E7-453D-938E-AB01535AAC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857" y="6749207"/>
            <a:ext cx="1593029" cy="119477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6F5042E-2996-473A-8E03-E4AA2A52AE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" y="6715480"/>
            <a:ext cx="1648817" cy="1236613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813165C9-D311-445F-9C74-121A46584BF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" r="594" b="1458"/>
          <a:stretch/>
        </p:blipFill>
        <p:spPr>
          <a:xfrm>
            <a:off x="127885" y="3902733"/>
            <a:ext cx="1722029" cy="128394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7CCE34B-CC8F-4C8E-AF90-3587E0E40F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" y="9275500"/>
            <a:ext cx="1774659" cy="62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 27" descr="Extranet - Fédération Française Handisport: Affiliations">
            <a:extLst>
              <a:ext uri="{FF2B5EF4-FFF2-40B4-BE49-F238E27FC236}">
                <a16:creationId xmlns:a16="http://schemas.microsoft.com/office/drawing/2014/main" id="{89B2FF65-988F-4192-9A8C-2C38B0CFB2D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t="11076" r="16760" b="5225"/>
          <a:stretch/>
        </p:blipFill>
        <p:spPr bwMode="auto">
          <a:xfrm>
            <a:off x="1816465" y="8706449"/>
            <a:ext cx="965698" cy="1081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81407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110</Words>
  <Application>Microsoft Office PowerPoint</Application>
  <PresentationFormat>Format A4 (210 x 297 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Comic Sans MS</vt:lpstr>
      <vt:lpstr>Tahoma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richard TCHEN</dc:creator>
  <cp:lastModifiedBy>anne marie grossain</cp:lastModifiedBy>
  <cp:revision>25</cp:revision>
  <dcterms:created xsi:type="dcterms:W3CDTF">2022-01-30T17:40:34Z</dcterms:created>
  <dcterms:modified xsi:type="dcterms:W3CDTF">2022-03-25T13:50:47Z</dcterms:modified>
</cp:coreProperties>
</file>